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0"/>
  </p:notesMasterIdLst>
  <p:sldIdLst>
    <p:sldId id="256" r:id="rId2"/>
    <p:sldId id="258" r:id="rId3"/>
    <p:sldId id="257" r:id="rId4"/>
    <p:sldId id="275" r:id="rId5"/>
    <p:sldId id="259" r:id="rId6"/>
    <p:sldId id="272" r:id="rId7"/>
    <p:sldId id="273" r:id="rId8"/>
    <p:sldId id="274" r:id="rId9"/>
    <p:sldId id="266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0" r:id="rId18"/>
    <p:sldId id="260" r:id="rId19"/>
    <p:sldId id="262" r:id="rId20"/>
    <p:sldId id="264" r:id="rId21"/>
    <p:sldId id="268" r:id="rId22"/>
    <p:sldId id="261" r:id="rId23"/>
    <p:sldId id="263" r:id="rId24"/>
    <p:sldId id="265" r:id="rId25"/>
    <p:sldId id="267" r:id="rId26"/>
    <p:sldId id="269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CC63-7EE1-714F-874E-43BC81CD3F8B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D808-4FC7-884C-997C-20E355E7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 Turner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9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4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70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70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25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4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7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0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3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2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9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9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33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1D971-25F8-4C76-B8FD-19DE2561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34A6-4997-524D-BEA6-0AE40CFB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Landscapes and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9B579-6A50-A748-9D0B-77E366DB6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AB772D"/>
                </a:solidFill>
              </a:rPr>
              <a:t>Chinmay Garg</a:t>
            </a:r>
          </a:p>
        </p:txBody>
      </p:sp>
    </p:spTree>
    <p:extLst>
      <p:ext uri="{BB962C8B-B14F-4D97-AF65-F5344CB8AC3E}">
        <p14:creationId xmlns:p14="http://schemas.microsoft.com/office/powerpoint/2010/main" val="319779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C8EE-2992-724A-A384-3D3E0779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Pieces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3E7A-4140-FB47-8C3D-111BABCD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83216706-9D72-5B47-978F-589235FC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5900"/>
            <a:ext cx="11430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336-63A3-7646-9C61-8AD18755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15BDA-C363-0E4A-960A-72CF3ADC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D526254C-3D31-8D47-8827-0251E18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42" y="0"/>
            <a:ext cx="9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D0D6-4EFB-0347-BCBD-4EA623ED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C222-87F6-3742-89BF-EFCE74F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4638E139-B3E5-724A-8D54-29939A72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5372" cy="68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787A-E209-8D4D-BFD8-C37DF42F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C8D1F-367A-BC44-AE50-F1CF61085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09449336-81EC-FB4E-9503-3BDE7C7A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5E55-A0DE-2647-A546-D2818552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C2B5D-ACD4-DA4A-A4E3-980FB62FB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24528894-648D-4447-AE6C-D19A5C1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15" y="0"/>
            <a:ext cx="684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AEA9-3D33-514C-9481-30C353D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45A0-F4CB-6C4E-A1D6-024AF8F03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5E29C5A1-3C20-EA4C-88B4-65B7A372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210DF-FB4F-3A47-B945-98FDBCC8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3AC87C-8EBF-4041-8A87-0DFEBD8B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the GAN is trained limits the type of input you can provide in order to achieve a high-quality result</a:t>
            </a:r>
          </a:p>
          <a:p>
            <a:r>
              <a:rPr lang="en-US" dirty="0"/>
              <a:t>SPADE Landscape is trained on a set of landscape pictures and hand-drawn images for accuracy in converting hand-drawn images into landscapes</a:t>
            </a:r>
          </a:p>
          <a:p>
            <a:r>
              <a:rPr lang="en-US" dirty="0"/>
              <a:t>Computer drawing images confuse the model and it produces vague output when it cannot recognize the exact pattern, making less complex input images easier to generate.</a:t>
            </a:r>
          </a:p>
          <a:p>
            <a:r>
              <a:rPr lang="en-US" dirty="0"/>
              <a:t>It’s hard to classify what looks aesthetically pleasing as  each model has its own set of limitations and abstracts landscapes enough to feel new</a:t>
            </a:r>
          </a:p>
        </p:txBody>
      </p:sp>
    </p:spTree>
    <p:extLst>
      <p:ext uri="{BB962C8B-B14F-4D97-AF65-F5344CB8AC3E}">
        <p14:creationId xmlns:p14="http://schemas.microsoft.com/office/powerpoint/2010/main" val="32598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 and Color Correction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</p:spTree>
    <p:extLst>
      <p:ext uri="{BB962C8B-B14F-4D97-AF65-F5344CB8AC3E}">
        <p14:creationId xmlns:p14="http://schemas.microsoft.com/office/powerpoint/2010/main" val="29311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7" name="Picture 6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33D6BB2C-A1B6-5741-8C8E-1AD1178B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9163-624C-8331-8C37725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1D5-67A1-9642-BDC8-D7B9BF22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a GAN able to generate images that can differ from the artwork that it has been trained on?</a:t>
            </a:r>
          </a:p>
          <a:p>
            <a:r>
              <a:rPr lang="en-US" dirty="0"/>
              <a:t>How can human input of the artwork as a baseline for generation affect the output?</a:t>
            </a:r>
          </a:p>
          <a:p>
            <a:r>
              <a:rPr lang="en-US" dirty="0"/>
              <a:t>How can I curate the input in order to generate artwork to overcome the limitations of the trained model?</a:t>
            </a:r>
          </a:p>
          <a:p>
            <a:r>
              <a:rPr lang="en-US" dirty="0"/>
              <a:t>Does creating artwork in applications such as Processing etc. help the neural network avoid uncertainty when trying to detect and understand the input?</a:t>
            </a:r>
          </a:p>
          <a:p>
            <a:r>
              <a:rPr lang="en-US" dirty="0"/>
              <a:t>And overall achieve a better understanding of GANs</a:t>
            </a:r>
          </a:p>
        </p:txBody>
      </p:sp>
    </p:spTree>
    <p:extLst>
      <p:ext uri="{BB962C8B-B14F-4D97-AF65-F5344CB8AC3E}">
        <p14:creationId xmlns:p14="http://schemas.microsoft.com/office/powerpoint/2010/main" val="145978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528F8-DAAD-B448-855E-5861014D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B5370B96-E58E-CC4E-A6E3-8A1BE7F0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65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7" name="Picture 6" descr="A picture containing yellow, sitting, room&#10;&#10;Description automatically generated">
            <a:extLst>
              <a:ext uri="{FF2B5EF4-FFF2-40B4-BE49-F238E27FC236}">
                <a16:creationId xmlns:a16="http://schemas.microsoft.com/office/drawing/2014/main" id="{E6668906-5646-A84E-9FA4-60F43A85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49" y="1457891"/>
            <a:ext cx="4443759" cy="3942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4EC231-ED79-8949-A6A4-E959B1B7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11606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Inversion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0BB9B463-832E-D44A-9E3B-B2D085F2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6" name="Picture 5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FAEFFFD9-61F0-6745-8DF6-4646A02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7" name="Picture 6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182AFBF3-EFCD-624C-8D78-CE917530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9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Blue, Invert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8" name="Picture 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B6F913F-532A-FD47-8B4B-21F3C1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4" name="Picture 3" descr="A picture containing sitting, table, rug&#10;&#10;Description automatically generated">
            <a:extLst>
              <a:ext uri="{FF2B5EF4-FFF2-40B4-BE49-F238E27FC236}">
                <a16:creationId xmlns:a16="http://schemas.microsoft.com/office/drawing/2014/main" id="{5681AB39-64DA-B54F-889E-C0124522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90B-9633-E44B-BF8F-93684A6C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1EA3B5A9-CCE7-5B4C-9D46-A3A232A4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63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9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90% Gaussian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0A5B-3293-E548-AF18-4412E52B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60" y="1967165"/>
            <a:ext cx="4712106" cy="2645760"/>
          </a:xfrm>
          <a:prstGeom prst="rect">
            <a:avLst/>
          </a:prstGeom>
        </p:spPr>
      </p:pic>
      <p:pic>
        <p:nvPicPr>
          <p:cNvPr id="9" name="Picture 8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ADE324AE-8937-9744-B316-6842B2E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11" y="1967165"/>
            <a:ext cx="4705897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7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Style transfer and 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5" name="Picture 4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414DA48A-5E8C-0242-BA49-8DD0E6C2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4" y="1967165"/>
            <a:ext cx="5291520" cy="2645760"/>
          </a:xfrm>
          <a:prstGeom prst="rect">
            <a:avLst/>
          </a:prstGeom>
        </p:spPr>
      </p:pic>
      <p:pic>
        <p:nvPicPr>
          <p:cNvPr id="7" name="Picture 6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B4487AB0-151F-B842-BF67-06226903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17" y="1967165"/>
            <a:ext cx="5291520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5A97-AEEB-844F-80FB-008A422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8D88-436E-5C41-87C4-AEB2FA59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/>
              <a:t>Determining the connection between GAN - style converted and generated artworks with standard computationally created landscape art. </a:t>
            </a:r>
          </a:p>
          <a:p>
            <a:r>
              <a:rPr lang="en-US"/>
              <a:t>Made a Processing Library to quickly add elements commonly found in certain landscapes</a:t>
            </a:r>
          </a:p>
          <a:p>
            <a:r>
              <a:rPr lang="en-US"/>
              <a:t>And using the naïve drawing of a landscape and a GAN to generate an artistically pleasing output in a more realistic style</a:t>
            </a:r>
          </a:p>
          <a:p>
            <a:r>
              <a:rPr lang="en-US"/>
              <a:t>Using SPADE-Landscape, CycleGAN and PhotoSketch models in RunwayML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C20CF-CF8F-6646-8367-FCBAF301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25" y="4971428"/>
            <a:ext cx="2442458" cy="1485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A4D0-B28B-2F4B-9903-EF70FE44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94" y="5101391"/>
            <a:ext cx="4777877" cy="122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1B14F-E4F8-3148-B393-2A6611A9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71" y="5101391"/>
            <a:ext cx="26989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2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E8E1-FA07-A24C-9AAF-F9C1A91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LandscapeMaker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EBEF-F3C1-6544-8E5C-77F050C1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and easy to use abstractions for common landscape elements</a:t>
            </a:r>
          </a:p>
          <a:p>
            <a:r>
              <a:rPr lang="en-US" dirty="0"/>
              <a:t>Used to quickly draw out landscape designs along with other Processing libraries</a:t>
            </a:r>
          </a:p>
          <a:p>
            <a:r>
              <a:rPr lang="en-US" dirty="0"/>
              <a:t>Example methods:</a:t>
            </a:r>
          </a:p>
          <a:p>
            <a:pPr lvl="1"/>
            <a:r>
              <a:rPr lang="en-US" dirty="0"/>
              <a:t>Sun(type, x, y)</a:t>
            </a:r>
          </a:p>
          <a:p>
            <a:pPr lvl="1"/>
            <a:r>
              <a:rPr lang="en-US" dirty="0"/>
              <a:t>Snow(quantity)</a:t>
            </a:r>
          </a:p>
          <a:p>
            <a:pPr lvl="1"/>
            <a:r>
              <a:rPr lang="en-US" dirty="0"/>
              <a:t>mountains(</a:t>
            </a:r>
            <a:r>
              <a:rPr lang="en-US" dirty="0" err="1"/>
              <a:t>numOfRanges</a:t>
            </a:r>
            <a:r>
              <a:rPr lang="en-US" dirty="0"/>
              <a:t>)</a:t>
            </a:r>
          </a:p>
          <a:p>
            <a:r>
              <a:rPr lang="en-US" dirty="0"/>
              <a:t>Detailed documentation on the library and all methods available on GitHub along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141288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F1F7-BACC-1C40-9847-AB0FD308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&amp;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5CB22-6900-AD49-BF51-0F3F52C0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image was made using Processing and then fed directly into SPADE Landscape GAN in </a:t>
            </a:r>
            <a:r>
              <a:rPr lang="en-US" dirty="0" err="1"/>
              <a:t>RunwayML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</a:t>
            </a:r>
          </a:p>
        </p:txBody>
      </p:sp>
    </p:spTree>
    <p:extLst>
      <p:ext uri="{BB962C8B-B14F-4D97-AF65-F5344CB8AC3E}">
        <p14:creationId xmlns:p14="http://schemas.microsoft.com/office/powerpoint/2010/main" val="89589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original image was converted into a sketch using </a:t>
            </a:r>
            <a:r>
              <a:rPr lang="en-US" dirty="0" err="1"/>
              <a:t>PhotoSketch</a:t>
            </a:r>
            <a:r>
              <a:rPr lang="en-US" dirty="0"/>
              <a:t> for a more hand-drawn look and then fed into SPADE Landscape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PhotoSketch</a:t>
            </a:r>
            <a:r>
              <a:rPr lang="en-US" dirty="0"/>
              <a:t> - 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479DDB6-9F6A-964D-88B9-FAAB49A1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8" y="1616060"/>
            <a:ext cx="3859967" cy="3429000"/>
          </a:xfrm>
          <a:prstGeom prst="rect">
            <a:avLst/>
          </a:prstGeom>
        </p:spPr>
      </p:pic>
      <p:pic>
        <p:nvPicPr>
          <p:cNvPr id="7" name="Picture 6" descr="A tree in the snow&#10;&#10;Description automatically generated">
            <a:extLst>
              <a:ext uri="{FF2B5EF4-FFF2-40B4-BE49-F238E27FC236}">
                <a16:creationId xmlns:a16="http://schemas.microsoft.com/office/drawing/2014/main" id="{89F07EDC-4406-D04C-9C83-289E50D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77" y="1616060"/>
            <a:ext cx="38599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Because of the very color contrast nature of the image the GAN was able to distinguish between vegetation and the sky easily while filling other gaps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 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– (gaussian blur)</a:t>
            </a:r>
          </a:p>
        </p:txBody>
      </p:sp>
      <p:pic>
        <p:nvPicPr>
          <p:cNvPr id="4" name="Picture 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4810B7E-175C-1341-938B-BDFD570F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7" name="Picture 6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441ECD11-014D-654A-90BE-8657439B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5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413324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A3B"/>
      </a:accent4>
      <a:accent5>
        <a:srgbClr val="ACA643"/>
      </a:accent5>
      <a:accent6>
        <a:srgbClr val="86B13B"/>
      </a:accent6>
      <a:hlink>
        <a:srgbClr val="657BCB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477</Words>
  <Application>Microsoft Macintosh PowerPoint</Application>
  <PresentationFormat>Widescreen</PresentationFormat>
  <Paragraphs>64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Bookman Old Style</vt:lpstr>
      <vt:lpstr>Calibri</vt:lpstr>
      <vt:lpstr>Franklin Gothic Book</vt:lpstr>
      <vt:lpstr>Wingdings 2</vt:lpstr>
      <vt:lpstr>SlateVTI</vt:lpstr>
      <vt:lpstr>Landscapes and GANs</vt:lpstr>
      <vt:lpstr>Motivation</vt:lpstr>
      <vt:lpstr>Overview</vt:lpstr>
      <vt:lpstr>LandscapeMaker Library</vt:lpstr>
      <vt:lpstr>Inputs &amp; Observations</vt:lpstr>
      <vt:lpstr>Using SPADE Landscape (no-preprocessing)</vt:lpstr>
      <vt:lpstr>Using PhotoSketch - SPADE Landscape</vt:lpstr>
      <vt:lpstr>Using SPADE Landscape (no-preprocessing) </vt:lpstr>
      <vt:lpstr>Using SPADE Landscape – (gaussian blur)</vt:lpstr>
      <vt:lpstr>Some Final Pieces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SPADE Landscape</vt:lpstr>
      <vt:lpstr>SPADE Landscape</vt:lpstr>
      <vt:lpstr>SPADE Landscape</vt:lpstr>
      <vt:lpstr>SPADE Landscape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Landscapes and GANs</dc:title>
  <dc:creator>Chinmay Garg</dc:creator>
  <cp:lastModifiedBy>Chinmay Garg</cp:lastModifiedBy>
  <cp:revision>17</cp:revision>
  <dcterms:created xsi:type="dcterms:W3CDTF">2019-12-07T21:54:07Z</dcterms:created>
  <dcterms:modified xsi:type="dcterms:W3CDTF">2019-12-09T00:31:35Z</dcterms:modified>
</cp:coreProperties>
</file>